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3" r:id="rId2"/>
    <p:sldId id="375" r:id="rId3"/>
    <p:sldId id="376" r:id="rId4"/>
    <p:sldId id="377" r:id="rId5"/>
    <p:sldId id="379" r:id="rId6"/>
    <p:sldId id="380" r:id="rId7"/>
    <p:sldId id="38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00FF"/>
    <a:srgbClr val="75C36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8DE7A2-79F7-4052-9CE1-9AFED26F3898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7DF24E-5682-416D-B0D9-09AB9C99E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4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F24E-5682-416D-B0D9-09AB9C99E85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9753-6995-4EDE-9E71-892BF1A28E1B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3C6C-28CE-415C-BA0D-7E8AA9416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308F-A6BF-4497-86CB-EAD2F23D357A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AD2E-ACFE-4795-B1EB-5234C1CBC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36A-2610-4F8A-885B-24F435DAC6DF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23CAC-1A21-44B5-BBA7-B8992849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C243-8734-4D5E-8DE9-A97D108F10B2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A192-B698-4934-8AC3-8E86DB7CF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0B72-F251-4392-A962-37F64AC097F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F9E31-EF52-40B9-B634-AC74EF9A3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847E-783E-4ADE-9BB3-F1899836EEF4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0C38-0CA6-45FA-B9DE-AE33C147F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0AD2-70E6-4A79-8D22-747EF3D9A246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50BC5-8326-42FE-9F0D-41F41A44D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CCE4-0BCF-4F0D-BB05-38DE02B0E0B1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D069-6939-4E14-BBE3-EF2F8E011D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3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A13B-95BB-4332-8DC8-F52D093F3D91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72D4-AE75-48C0-843B-45BEFA0D4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1CC-799D-4714-A252-BE98C0373ED9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C60B2-7A99-4E14-BAE2-537585FA0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B285-6F62-40F4-B809-CFB29614F805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EDFF6-E412-4663-BF97-75DE1D030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0EDB4-E14E-4A2E-BE3E-6B600B69389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03B2E1-A530-4CA4-8DA2-2D5BDCFB02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756" y="251933"/>
            <a:ext cx="8713786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ghiên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</a:t>
            </a:r>
          </a:p>
          <a:p>
            <a:pPr algn="ctr">
              <a:defRPr/>
            </a:pP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2590800"/>
            <a:ext cx="4200525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588" y="1447800"/>
            <a:ext cx="871378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1: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88" y="2644169"/>
            <a:ext cx="9052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8700" indent="-1028700" eaLnBrk="1" hangingPunct="1">
              <a:buAutoNum type="romanUcPeriod"/>
            </a:pP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2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3" y="32982"/>
            <a:ext cx="90524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H8.1, H8.2 </a:t>
            </a:r>
            <a:r>
              <a:rPr lang="vi-VN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kết hợp thông tin SGK/24, 25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483" y="4114800"/>
            <a:ext cx="8915400" cy="68580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vi-VN" sz="3600" b="1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vi-VN" sz="36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588" y="1447800"/>
            <a:ext cx="871378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2: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600" smtClean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eaLnBrk="0" hangingPunct="0"/>
            <a:r>
              <a:rPr lang="en-US" sz="260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US" sz="800" smtClean="0">
                <a:solidFill>
                  <a:prstClr val="black"/>
                </a:solidFill>
              </a:rPr>
              <a:t> 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88" y="2644169"/>
            <a:ext cx="83391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15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199" y="0"/>
            <a:ext cx="47243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H8.5,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vi-VN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thông tin SGK/25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570" y="2590800"/>
            <a:ext cx="4243919" cy="342900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vi-VN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của NST thể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rõ nhất ở kì nào của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phân bào?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NST?</a:t>
            </a: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FontTx/>
              <a:buAutoNum type="arabicPeriod" startAt="3"/>
            </a:pP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cromatic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kern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endParaRPr lang="en-US" altLang="vi-VN" sz="2800" b="1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fontAlgn="auto"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endParaRPr lang="en-US" altLang="vi-VN" sz="2800" b="1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8">
            <a:extLst>
              <a:ext uri="{FF2B5EF4-FFF2-40B4-BE49-F238E27FC236}">
                <a16:creationId xmlns:a16="http://schemas.microsoft.com/office/drawing/2014/main" xmlns="" id="{049B87D3-C455-4D88-A283-49B40062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9731"/>
          <a:stretch>
            <a:fillRect/>
          </a:stretch>
        </p:blipFill>
        <p:spPr bwMode="auto">
          <a:xfrm>
            <a:off x="4343401" y="3810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588" y="1447800"/>
            <a:ext cx="871378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</a:t>
            </a:r>
            <a:r>
              <a:rPr lang="en-US" sz="50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3</a:t>
            </a:r>
            <a:r>
              <a:rPr lang="en-US" sz="50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600" smtClean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eaLnBrk="0" hangingPunct="0"/>
            <a:r>
              <a:rPr lang="en-US" sz="260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US" sz="800" smtClean="0">
                <a:solidFill>
                  <a:prstClr val="black"/>
                </a:solidFill>
              </a:rPr>
              <a:t> 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4" y="2609375"/>
            <a:ext cx="91198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7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0"/>
            <a:ext cx="7340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Tìm hiểu thông tin SGK/26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461" y="833085"/>
            <a:ext cx="8810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Nêu vai trò của NST đối với sự di truyền các tính trạng.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7" descr="Image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09" y="2362200"/>
            <a:ext cx="6859772" cy="38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4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222</Words>
  <Application>Microsoft Office PowerPoint</Application>
  <PresentationFormat>On-screen Show (4:3)</PresentationFormat>
  <Paragraphs>40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Thao le</cp:lastModifiedBy>
  <cp:revision>476</cp:revision>
  <dcterms:created xsi:type="dcterms:W3CDTF">2016-11-26T13:35:55Z</dcterms:created>
  <dcterms:modified xsi:type="dcterms:W3CDTF">2021-09-17T08:43:24Z</dcterms:modified>
</cp:coreProperties>
</file>